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64" r:id="rId4"/>
    <p:sldId id="265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2" autoAdjust="0"/>
    <p:restoredTop sz="94702" autoAdjust="0"/>
  </p:normalViewPr>
  <p:slideViewPr>
    <p:cSldViewPr>
      <p:cViewPr varScale="1">
        <p:scale>
          <a:sx n="75" d="100"/>
          <a:sy n="75" d="100"/>
        </p:scale>
        <p:origin x="-8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6EAF4-9143-4C25-B2D1-34A928913BA4}" type="datetimeFigureOut">
              <a:rPr lang="en-US" smtClean="0"/>
              <a:pPr/>
              <a:t>12/20/2016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05191-CD6A-4BAC-8B6C-981657A151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6EAF4-9143-4C25-B2D1-34A928913BA4}" type="datetimeFigureOut">
              <a:rPr lang="en-US" smtClean="0"/>
              <a:pPr/>
              <a:t>12/20/2016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05191-CD6A-4BAC-8B6C-981657A151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6EAF4-9143-4C25-B2D1-34A928913BA4}" type="datetimeFigureOut">
              <a:rPr lang="en-US" smtClean="0"/>
              <a:pPr/>
              <a:t>12/20/2016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05191-CD6A-4BAC-8B6C-981657A151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6EAF4-9143-4C25-B2D1-34A928913BA4}" type="datetimeFigureOut">
              <a:rPr lang="en-US" smtClean="0"/>
              <a:pPr/>
              <a:t>12/20/2016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05191-CD6A-4BAC-8B6C-981657A151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6EAF4-9143-4C25-B2D1-34A928913BA4}" type="datetimeFigureOut">
              <a:rPr lang="en-US" smtClean="0"/>
              <a:pPr/>
              <a:t>12/20/2016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05191-CD6A-4BAC-8B6C-981657A151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6EAF4-9143-4C25-B2D1-34A928913BA4}" type="datetimeFigureOut">
              <a:rPr lang="en-US" smtClean="0"/>
              <a:pPr/>
              <a:t>12/20/2016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05191-CD6A-4BAC-8B6C-981657A151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6EAF4-9143-4C25-B2D1-34A928913BA4}" type="datetimeFigureOut">
              <a:rPr lang="en-US" smtClean="0"/>
              <a:pPr/>
              <a:t>12/20/2016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05191-CD6A-4BAC-8B6C-981657A151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6EAF4-9143-4C25-B2D1-34A928913BA4}" type="datetimeFigureOut">
              <a:rPr lang="en-US" smtClean="0"/>
              <a:pPr/>
              <a:t>12/20/2016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05191-CD6A-4BAC-8B6C-981657A151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6EAF4-9143-4C25-B2D1-34A928913BA4}" type="datetimeFigureOut">
              <a:rPr lang="en-US" smtClean="0"/>
              <a:pPr/>
              <a:t>12/20/2016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05191-CD6A-4BAC-8B6C-981657A151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6EAF4-9143-4C25-B2D1-34A928913BA4}" type="datetimeFigureOut">
              <a:rPr lang="en-US" smtClean="0"/>
              <a:pPr/>
              <a:t>12/20/2016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05191-CD6A-4BAC-8B6C-981657A151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6EAF4-9143-4C25-B2D1-34A928913BA4}" type="datetimeFigureOut">
              <a:rPr lang="en-US" smtClean="0"/>
              <a:pPr/>
              <a:t>12/20/2016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05191-CD6A-4BAC-8B6C-981657A151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76EAF4-9143-4C25-B2D1-34A928913BA4}" type="datetimeFigureOut">
              <a:rPr lang="en-US" smtClean="0"/>
              <a:pPr/>
              <a:t>12/20/2016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05191-CD6A-4BAC-8B6C-981657A1519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uwoD5YsGACg" TargetMode="External"/><Relationship Id="rId2" Type="http://schemas.openxmlformats.org/officeDocument/2006/relationships/hyperlink" Target="https://www.youtube.com/watch?v=ThdO9beHhpA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learn.icann.org/courses/the-beginner-s-guide-to-dns/lectures/449806" TargetMode="External"/><Relationship Id="rId5" Type="http://schemas.openxmlformats.org/officeDocument/2006/relationships/hyperlink" Target="https://www.youtube.com/watch?v=42pxnLZJXzo" TargetMode="External"/><Relationship Id="rId4" Type="http://schemas.openxmlformats.org/officeDocument/2006/relationships/hyperlink" Target="https://www.youtube.com/watch?v=mpQZVYPuDGU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09800" y="2286000"/>
            <a:ext cx="5334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 smtClean="0">
                <a:solidFill>
                  <a:srgbClr val="002060"/>
                </a:solidFill>
              </a:rPr>
              <a:t>IP, TCP, DNS</a:t>
            </a:r>
            <a:endParaRPr lang="en-US" sz="66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62200" y="381000"/>
            <a:ext cx="44196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 smtClean="0">
                <a:solidFill>
                  <a:srgbClr val="002060"/>
                </a:solidFill>
              </a:rPr>
              <a:t>IP</a:t>
            </a:r>
            <a:endParaRPr lang="en-US" sz="6600" dirty="0">
              <a:solidFill>
                <a:srgbClr val="00206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752600" y="1447800"/>
            <a:ext cx="6553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2"/>
              </a:rPr>
              <a:t>https://www.youtube.com/watch?v=ThdO9beHhpA</a:t>
            </a:r>
            <a:r>
              <a:rPr lang="en-US" dirty="0" smtClean="0"/>
              <a:t> </a:t>
            </a:r>
          </a:p>
        </p:txBody>
      </p:sp>
      <p:sp>
        <p:nvSpPr>
          <p:cNvPr id="4" name="Rectangle 3"/>
          <p:cNvSpPr/>
          <p:nvPr/>
        </p:nvSpPr>
        <p:spPr>
          <a:xfrm>
            <a:off x="1828800" y="1981200"/>
            <a:ext cx="52578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600" dirty="0" smtClean="0">
                <a:solidFill>
                  <a:srgbClr val="002060"/>
                </a:solidFill>
              </a:rPr>
              <a:t>TCP</a:t>
            </a:r>
          </a:p>
          <a:p>
            <a:r>
              <a:rPr lang="en-US" dirty="0" smtClean="0">
                <a:hlinkClick r:id="rId3"/>
              </a:rPr>
              <a:t>https://www.youtube.com/watch?v=uwoD5YsGACg</a:t>
            </a:r>
            <a:r>
              <a:rPr lang="en-US" dirty="0" smtClean="0"/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3810000" y="3505200"/>
            <a:ext cx="1641796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600" dirty="0" smtClean="0">
                <a:solidFill>
                  <a:srgbClr val="002060"/>
                </a:solidFill>
              </a:rPr>
              <a:t>DNS</a:t>
            </a:r>
            <a:endParaRPr lang="en-US" sz="6600" dirty="0">
              <a:solidFill>
                <a:srgbClr val="00206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828800" y="4648200"/>
            <a:ext cx="5410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4"/>
              </a:rPr>
              <a:t>https://www.youtube.com/watch?v=mpQZVYPuDGU</a:t>
            </a:r>
            <a:endParaRPr lang="en-US" dirty="0" smtClean="0">
              <a:hlinkClick r:id="rId5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09600" y="5181600"/>
            <a:ext cx="8229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6"/>
              </a:rPr>
              <a:t>http</a:t>
            </a:r>
            <a:r>
              <a:rPr lang="en-US" smtClean="0">
                <a:hlinkClick r:id="rId6"/>
              </a:rPr>
              <a:t>://learn.icann.org/courses/the-beginner-s-guide-to-dns/lectures/449806</a:t>
            </a:r>
            <a:r>
              <a:rPr lang="en-US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685800" y="381000"/>
            <a:ext cx="6745816" cy="56630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Quiz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What IP/TCP stands for?</a:t>
            </a:r>
            <a:b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IP</a:t>
            </a:r>
            <a:b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a. International Project</a:t>
            </a:r>
            <a:b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b. Internet Protocol</a:t>
            </a:r>
            <a:b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c.  Important Paper</a:t>
            </a:r>
            <a:b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TCP</a:t>
            </a:r>
            <a:b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a. Transportation Collision preventer</a:t>
            </a:r>
            <a:b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b. Transmission Control Protocol</a:t>
            </a:r>
            <a:b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c. Transatlantic Countries Prosperity</a:t>
            </a:r>
            <a:endParaRPr kumimoji="0" lang="en-US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2. Why TCP is important?</a:t>
            </a:r>
            <a:b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	a. Because it guarantees that the information will be received without an error</a:t>
            </a:r>
            <a:b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	b. Because it creates comfortable environment</a:t>
            </a:r>
            <a:b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	c. Because it stimulates network traffic</a:t>
            </a:r>
            <a:endParaRPr kumimoji="0" lang="en-US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3. What DNS stands for?</a:t>
            </a:r>
            <a:b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	a. Digital Notary Service</a:t>
            </a:r>
            <a:b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	b. Diverse Nomination Staff</a:t>
            </a:r>
            <a:b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	c.  Domain Name system</a:t>
            </a:r>
            <a:endParaRPr kumimoji="0" lang="en-US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4. How many bits have the IPv4 and IPv6 address?</a:t>
            </a:r>
            <a:b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IPv4</a:t>
            </a:r>
            <a:b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a. 16</a:t>
            </a:r>
            <a:b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b. 24</a:t>
            </a:r>
            <a:b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c. 32</a:t>
            </a:r>
            <a:endParaRPr kumimoji="0" lang="en-US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IPv6</a:t>
            </a:r>
            <a:b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a. 256</a:t>
            </a:r>
            <a:b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b. 64</a:t>
            </a:r>
            <a:b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c. 128</a:t>
            </a:r>
            <a:endParaRPr kumimoji="0" lang="en-US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71600" y="228600"/>
            <a:ext cx="4572000" cy="6370975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5. When </a:t>
            </a:r>
            <a:r>
              <a:rPr lang="en-US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were the IPv4 and IPv6 developed?</a:t>
            </a:r>
            <a:br>
              <a:rPr lang="en-US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lang="en-US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IPv4</a:t>
            </a:r>
            <a:br>
              <a:rPr lang="en-US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lang="en-US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a. 1969</a:t>
            </a:r>
            <a:br>
              <a:rPr lang="en-US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lang="en-US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b. 1980</a:t>
            </a:r>
            <a:br>
              <a:rPr lang="en-US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lang="en-US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c.  1985</a:t>
            </a: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IPv6</a:t>
            </a:r>
            <a:br>
              <a:rPr lang="en-US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lang="en-US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a. 1996</a:t>
            </a:r>
            <a:br>
              <a:rPr lang="en-US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lang="en-US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b. 1998</a:t>
            </a:r>
            <a:br>
              <a:rPr lang="en-US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lang="en-US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c. 1997</a:t>
            </a: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6. What </a:t>
            </a:r>
            <a:r>
              <a:rPr lang="en-US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is host?</a:t>
            </a:r>
            <a:br>
              <a:rPr lang="en-US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lang="en-US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a.  owner</a:t>
            </a:r>
            <a:br>
              <a:rPr lang="en-US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lang="en-US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b.  boss</a:t>
            </a:r>
            <a:br>
              <a:rPr lang="en-US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lang="en-US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c.  computer in the network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7. What </a:t>
            </a:r>
            <a:r>
              <a:rPr lang="en-US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is host file?</a:t>
            </a:r>
            <a:br>
              <a:rPr lang="en-US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lang="en-US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a. phone book</a:t>
            </a:r>
            <a:br>
              <a:rPr lang="en-US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lang="en-US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b. host name-IP address directory</a:t>
            </a:r>
            <a:br>
              <a:rPr lang="en-US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lang="en-US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c. host names directory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8. When </a:t>
            </a:r>
            <a:r>
              <a:rPr lang="en-US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was  the concept of DNS created?</a:t>
            </a:r>
            <a:br>
              <a:rPr lang="en-US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lang="en-US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a. 1980</a:t>
            </a:r>
            <a:br>
              <a:rPr lang="en-US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lang="en-US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b. 1978</a:t>
            </a:r>
            <a:br>
              <a:rPr lang="en-US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lang="en-US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c. 1982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9. What </a:t>
            </a:r>
            <a:r>
              <a:rPr lang="en-US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is TTL?</a:t>
            </a:r>
            <a:br>
              <a:rPr lang="en-US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lang="en-US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a. Time-to-live</a:t>
            </a:r>
            <a:br>
              <a:rPr lang="en-US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lang="en-US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b. Time-to-love</a:t>
            </a:r>
            <a:br>
              <a:rPr lang="en-US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lang="en-US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c. Three times looser   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10. What </a:t>
            </a:r>
            <a:r>
              <a:rPr lang="en-US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is caching?</a:t>
            </a:r>
            <a:br>
              <a:rPr lang="en-US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lang="en-US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a.  remembering</a:t>
            </a:r>
            <a:br>
              <a:rPr lang="en-US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lang="en-US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b. hiding</a:t>
            </a:r>
            <a:br>
              <a:rPr lang="en-US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lang="en-US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c. cheating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11. What </a:t>
            </a:r>
            <a:r>
              <a:rPr lang="en-US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is the recursive server</a:t>
            </a:r>
            <a:br>
              <a:rPr lang="en-US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lang="en-US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a. A server performing DNS lookup on behalf of all ISP network hosts</a:t>
            </a:r>
            <a:br>
              <a:rPr lang="en-US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lang="en-US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b. A server doing benchmarking</a:t>
            </a:r>
            <a:br>
              <a:rPr lang="en-US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lang="en-US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c.  A server making bookkeeping operations for the </a:t>
            </a:r>
            <a:r>
              <a:rPr lang="en-US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company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370</TotalTime>
  <Words>36</Words>
  <Application>Microsoft Office PowerPoint</Application>
  <PresentationFormat>On-screen Show (4:3)</PresentationFormat>
  <Paragraphs>26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Slide 2</vt:lpstr>
      <vt:lpstr>Slide 3</vt:lpstr>
      <vt:lpstr>Slide 4</vt:lpstr>
    </vt:vector>
  </TitlesOfParts>
  <Company>IM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DNS explained  CENTR</dc:title>
  <dc:creator>IM</dc:creator>
  <cp:lastModifiedBy>ISOCAM</cp:lastModifiedBy>
  <cp:revision>32</cp:revision>
  <dcterms:created xsi:type="dcterms:W3CDTF">2016-12-11T10:24:55Z</dcterms:created>
  <dcterms:modified xsi:type="dcterms:W3CDTF">2016-12-20T13:01:34Z</dcterms:modified>
</cp:coreProperties>
</file>